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2"/>
    <p:sldId id="259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5805" y="538480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求解序列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25805" y="1274445"/>
            <a:ext cx="1057783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题目描述</a:t>
            </a:r>
          </a:p>
          <a:p>
            <a:r>
              <a:rPr lang="zh-CN" altLang="en-US"/>
              <a:t>我们需要求解一个序列：</a:t>
            </a:r>
          </a:p>
          <a:p>
            <a:r>
              <a:rPr lang="zh-CN" altLang="en-US"/>
              <a:t>1!-2!+3!-4!...(+)或(-)n!</a:t>
            </a:r>
          </a:p>
          <a:p>
            <a:r>
              <a:rPr lang="zh-CN" altLang="en-US"/>
              <a:t>n是正整数</a:t>
            </a:r>
          </a:p>
          <a:p>
            <a:r>
              <a:rPr lang="zh-CN" altLang="en-US"/>
              <a:t>计算结果超出int类型表示范围则输出“Out of range!”</a:t>
            </a:r>
          </a:p>
          <a:p>
            <a:r>
              <a:rPr lang="zh-CN" altLang="en-US"/>
              <a:t>n输入有误则输出“Incorrect input!”</a:t>
            </a:r>
          </a:p>
          <a:p>
            <a:r>
              <a:rPr lang="zh-CN" altLang="en-US"/>
              <a:t>输入</a:t>
            </a:r>
          </a:p>
          <a:p>
            <a:r>
              <a:rPr lang="zh-CN" altLang="en-US"/>
              <a:t>仅一行：n的值</a:t>
            </a:r>
          </a:p>
          <a:p>
            <a:endParaRPr lang="zh-CN" altLang="en-US"/>
          </a:p>
          <a:p>
            <a:r>
              <a:rPr lang="zh-CN" altLang="en-US"/>
              <a:t>输出</a:t>
            </a:r>
          </a:p>
          <a:p>
            <a:r>
              <a:rPr lang="zh-CN" altLang="en-US"/>
              <a:t>仅一行：结果</a:t>
            </a:r>
          </a:p>
          <a:p>
            <a:endParaRPr lang="zh-CN" altLang="en-US"/>
          </a:p>
          <a:p>
            <a:r>
              <a:rPr lang="zh-CN" altLang="en-US"/>
              <a:t>样例输入</a:t>
            </a:r>
          </a:p>
          <a:p>
            <a:r>
              <a:rPr lang="zh-CN" altLang="en-US"/>
              <a:t>5</a:t>
            </a:r>
          </a:p>
          <a:p>
            <a:r>
              <a:rPr lang="zh-CN" altLang="en-US"/>
              <a:t>样例输出</a:t>
            </a:r>
          </a:p>
          <a:p>
            <a:r>
              <a:rPr lang="zh-CN" altLang="en-US"/>
              <a:t>101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A1592A3F-2FFC-4245-BCBE-1F8FB46864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69"/>
    </mc:Choice>
    <mc:Fallback>
      <p:transition spd="slow" advTm="48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65150" y="534035"/>
            <a:ext cx="98679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解题思路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0105" y="1481455"/>
            <a:ext cx="986790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/>
              <a:t>1. </a:t>
            </a:r>
            <a:r>
              <a:rPr lang="zh-CN" altLang="en-US"/>
              <a:t>判断正负</a:t>
            </a:r>
          </a:p>
          <a:p>
            <a:pPr fontAlgn="auto">
              <a:lnSpc>
                <a:spcPct val="150000"/>
              </a:lnSpc>
            </a:pPr>
            <a:r>
              <a:rPr lang="en-US" altLang="zh-CN"/>
              <a:t>2. </a:t>
            </a:r>
            <a:r>
              <a:rPr lang="zh-CN" altLang="en-US"/>
              <a:t>判断是否越界</a:t>
            </a:r>
          </a:p>
          <a:p>
            <a:pPr fontAlgn="auto">
              <a:lnSpc>
                <a:spcPct val="150000"/>
              </a:lnSpc>
            </a:pPr>
            <a:endParaRPr lang="en-US" altLang="zh-CN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DAB0F19-1543-41C1-AB6D-9B02B4D748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21"/>
    </mc:Choice>
    <mc:Fallback>
      <p:transition spd="slow" advTm="307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4495" y="128270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代码：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50240" y="672465"/>
            <a:ext cx="8640445" cy="6185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/>
              <a:t>#include&lt;cstdio&gt;</a:t>
            </a:r>
          </a:p>
          <a:p>
            <a:r>
              <a:rPr lang="zh-CN" altLang="en-US" dirty="0"/>
              <a:t>#include&lt;iostream&gt;</a:t>
            </a:r>
          </a:p>
          <a:p>
            <a:r>
              <a:rPr lang="zh-CN" altLang="en-US" dirty="0"/>
              <a:t>using namespace std;</a:t>
            </a:r>
          </a:p>
          <a:p>
            <a:r>
              <a:rPr lang="zh-CN" altLang="en-US" dirty="0"/>
              <a:t>int main() {</a:t>
            </a:r>
          </a:p>
          <a:p>
            <a:r>
              <a:rPr lang="zh-CN" altLang="en-US" dirty="0"/>
              <a:t>    int n, sum = 0, p = 1;</a:t>
            </a:r>
          </a:p>
          <a:p>
            <a:r>
              <a:rPr lang="zh-CN" altLang="en-US" dirty="0"/>
              <a:t>    cin &gt;&gt; n;</a:t>
            </a:r>
          </a:p>
          <a:p>
            <a:r>
              <a:rPr lang="zh-CN" altLang="en-US" dirty="0"/>
              <a:t>    if (n &lt;= 0) {</a:t>
            </a:r>
          </a:p>
          <a:p>
            <a:r>
              <a:rPr lang="zh-CN" altLang="en-US" dirty="0"/>
              <a:t>        cout &lt;&lt; "Incorrect input!" &lt;&lt; endl;</a:t>
            </a:r>
          </a:p>
          <a:p>
            <a:r>
              <a:rPr lang="zh-CN" altLang="en-US" dirty="0"/>
              <a:t>        return 0;</a:t>
            </a:r>
          </a:p>
          <a:p>
            <a:r>
              <a:rPr lang="zh-CN" altLang="en-US" dirty="0"/>
              <a:t>    }</a:t>
            </a:r>
          </a:p>
          <a:p>
            <a:r>
              <a:rPr lang="zh-CN" altLang="en-US" dirty="0"/>
              <a:t>    for (int i = 1; i &lt;= n; i++) {</a:t>
            </a:r>
          </a:p>
          <a:p>
            <a:r>
              <a:rPr lang="zh-CN" altLang="en-US" dirty="0"/>
              <a:t>        if (1ll*p*i &gt; 2147483647) {   </a:t>
            </a:r>
            <a:r>
              <a:rPr lang="en-US" altLang="zh-CN" dirty="0"/>
              <a:t>// 1LL long </a:t>
            </a:r>
            <a:r>
              <a:rPr lang="en-US" altLang="zh-CN" dirty="0" err="1"/>
              <a:t>long</a:t>
            </a:r>
            <a:r>
              <a:rPr lang="en-US" altLang="zh-CN" dirty="0"/>
              <a:t> </a:t>
            </a:r>
            <a:r>
              <a:rPr lang="zh-CN" altLang="en-US" dirty="0"/>
              <a:t>类型</a:t>
            </a:r>
          </a:p>
          <a:p>
            <a:r>
              <a:rPr lang="zh-CN" altLang="en-US" dirty="0"/>
              <a:t>            cout &lt;&lt; "Out of range!" &lt;&lt; endl;</a:t>
            </a:r>
          </a:p>
          <a:p>
            <a:r>
              <a:rPr lang="zh-CN" altLang="en-US" dirty="0"/>
              <a:t>            return 0;</a:t>
            </a:r>
          </a:p>
          <a:p>
            <a:r>
              <a:rPr lang="zh-CN" altLang="en-US" dirty="0"/>
              <a:t>        }</a:t>
            </a:r>
          </a:p>
          <a:p>
            <a:r>
              <a:rPr lang="zh-CN" altLang="en-US" dirty="0"/>
              <a:t>        p *= i;</a:t>
            </a:r>
          </a:p>
          <a:p>
            <a:r>
              <a:rPr lang="zh-CN" altLang="en-US" dirty="0"/>
              <a:t>        if (i % 2 == 0) sum -= p;</a:t>
            </a:r>
          </a:p>
          <a:p>
            <a:r>
              <a:rPr lang="zh-CN" altLang="en-US" dirty="0"/>
              <a:t>        else sum += p;</a:t>
            </a:r>
          </a:p>
          <a:p>
            <a:r>
              <a:rPr lang="zh-CN" altLang="en-US" dirty="0"/>
              <a:t>    }</a:t>
            </a:r>
          </a:p>
          <a:p>
            <a:r>
              <a:rPr lang="zh-CN" altLang="en-US" dirty="0"/>
              <a:t>    cout &lt;&lt; sum &lt;&lt; endl;</a:t>
            </a:r>
          </a:p>
          <a:p>
            <a:r>
              <a:rPr lang="zh-CN" altLang="en-US" dirty="0"/>
              <a:t>    return 0;</a:t>
            </a:r>
          </a:p>
          <a:p>
            <a:r>
              <a:rPr lang="zh-CN" altLang="en-US" dirty="0"/>
              <a:t>}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B7874341-801B-4B61-B9C0-362DCF36CA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294"/>
    </mc:Choice>
    <mc:Fallback>
      <p:transition spd="slow" advTm="2272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241</Words>
  <Application>Microsoft Office PowerPoint</Application>
  <PresentationFormat>宽屏</PresentationFormat>
  <Paragraphs>43</Paragraphs>
  <Slides>3</Slides>
  <Notes>1</Notes>
  <HiddenSlides>0</HiddenSlides>
  <MMClips>3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Yichen</dc:creator>
  <cp:lastModifiedBy>奕琛 李</cp:lastModifiedBy>
  <cp:revision>22</cp:revision>
  <dcterms:created xsi:type="dcterms:W3CDTF">2021-11-20T07:05:00Z</dcterms:created>
  <dcterms:modified xsi:type="dcterms:W3CDTF">2021-11-21T03:36:26Z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7BB728CD175E4D9B88041207C8E9EFB1</vt:lpwstr>
  </property>
  <property fmtid="{D5CDD505-2E9C-101B-9397-08002B2CF9AE}" pid="3" name="KSOProductBuildVer">
    <vt:lpwstr>2052-11.1.0.11045</vt:lpwstr>
  </property>
</Properties>
</file>

<file path=docProps/thumbnail.jpeg>
</file>